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Hin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Hind-bold.fntdata"/><Relationship Id="rId14" Type="http://schemas.openxmlformats.org/officeDocument/2006/relationships/slide" Target="slides/slide10.xml"/><Relationship Id="rId36" Type="http://schemas.openxmlformats.org/officeDocument/2006/relationships/font" Target="fonts/Hind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58299e5c7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58299e5c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58299e5c7_0_3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58299e5c7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58299e5c7_0_3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58299e5c7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58299e5c7_0_3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58299e5c7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58299e5c7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58299e5c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58299e5c7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58299e5c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58299e5c7_0_3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58299e5c7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58299e5c7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58299e5c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58299e5c7_0_1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58299e5c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58299e5c7_0_1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58299e5c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8299e5c7_0_1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8299e5c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58299e5c7_0_1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58299e5c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58299e5c7_0_1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58299e5c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58299e5c7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58299e5c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58299e5c7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58299e5c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58299e5c7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58299e5c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58299e5c7_0_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58299e5c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58299e5c7_0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58299e5c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58299e5c7_0_1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58299e5c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58299e5c7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58299e5c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58299e5c7_0_2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58299e5c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58299e5c7_0_1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58299e5c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58299e5c7_0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58299e5c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58299e5c7_0_2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58299e5c7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58299e5c7_0_2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58299e5c7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58299e5c7_0_2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58299e5c7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58299e5c7_0_2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58299e5c7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58299e5c7_0_3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58299e5c7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58299e5c7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58299e5c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flipH="1" rot="5400000">
            <a:off x="6177275" y="-42338"/>
            <a:ext cx="3688200" cy="2246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flipH="1" rot="5400000">
            <a:off x="-698074" y="3247200"/>
            <a:ext cx="3573900" cy="2177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flipH="1" rot="-5400000">
            <a:off x="-428544" y="2831032"/>
            <a:ext cx="2195100" cy="13380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flipH="1" rot="-5400000">
            <a:off x="563748" y="2068298"/>
            <a:ext cx="1518900" cy="9255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flipH="1" rot="5400000">
            <a:off x="7217675" y="1270025"/>
            <a:ext cx="2394600" cy="1458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flipH="1" rot="-5400000">
            <a:off x="7315902" y="2802275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flipH="1" rot="-5400000">
            <a:off x="6337825" y="578875"/>
            <a:ext cx="1520100" cy="9261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/>
          <p:nvPr/>
        </p:nvSpPr>
        <p:spPr>
          <a:xfrm flipH="1" rot="5400000">
            <a:off x="7987921" y="280747"/>
            <a:ext cx="1436798" cy="875312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flipH="1" rot="5400000">
            <a:off x="7711954" y="1152043"/>
            <a:ext cx="1779871" cy="1084184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 flipH="1" rot="-5400000">
            <a:off x="8520892" y="2338195"/>
            <a:ext cx="542403" cy="33042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 flipH="1" rot="5400000">
            <a:off x="-280461" y="2947980"/>
            <a:ext cx="1435651" cy="874537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 flipH="1" rot="-5400000">
            <a:off x="-209916" y="4278659"/>
            <a:ext cx="1075013" cy="655177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flipH="1" rot="-5400000">
            <a:off x="276080" y="3815951"/>
            <a:ext cx="743793" cy="453249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purple gradient">
  <p:cSld name="BLANK_2_1">
    <p:bg>
      <p:bgPr>
        <a:gradFill>
          <a:gsLst>
            <a:gs pos="0">
              <a:srgbClr val="CC3399"/>
            </a:gs>
            <a:gs pos="100000">
              <a:srgbClr val="6699FF"/>
            </a:gs>
          </a:gsLst>
          <a:lin ang="5400700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/>
          <p:nvPr/>
        </p:nvSpPr>
        <p:spPr>
          <a:xfrm flipH="1" rot="5400000">
            <a:off x="7987926" y="280753"/>
            <a:ext cx="1436700" cy="8754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 flipH="1" rot="5400000">
            <a:off x="7711932" y="1152020"/>
            <a:ext cx="1779900" cy="1084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 flipH="1" rot="-5400000">
            <a:off x="8520834" y="2338254"/>
            <a:ext cx="542400" cy="3303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 flipH="1" rot="5400000">
            <a:off x="-280517" y="2947924"/>
            <a:ext cx="1435800" cy="8745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 flipH="1" rot="-5400000">
            <a:off x="-209848" y="4278591"/>
            <a:ext cx="1074900" cy="655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 flipH="1" rot="-5400000">
            <a:off x="276152" y="3815879"/>
            <a:ext cx="7437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2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orange gradient">
  <p:cSld name="BLANK_2_1_1">
    <p:bg>
      <p:bgPr>
        <a:gradFill>
          <a:gsLst>
            <a:gs pos="0">
              <a:srgbClr val="FF0066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/>
          <p:nvPr/>
        </p:nvSpPr>
        <p:spPr>
          <a:xfrm flipH="1" rot="5400000">
            <a:off x="7987926" y="280753"/>
            <a:ext cx="1436700" cy="8754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3"/>
          <p:cNvSpPr/>
          <p:nvPr/>
        </p:nvSpPr>
        <p:spPr>
          <a:xfrm flipH="1" rot="5400000">
            <a:off x="7711932" y="1152020"/>
            <a:ext cx="1779900" cy="1084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3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3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3"/>
          <p:cNvSpPr/>
          <p:nvPr/>
        </p:nvSpPr>
        <p:spPr>
          <a:xfrm flipH="1" rot="-5400000">
            <a:off x="8520834" y="2338254"/>
            <a:ext cx="542400" cy="3303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3"/>
          <p:cNvSpPr/>
          <p:nvPr/>
        </p:nvSpPr>
        <p:spPr>
          <a:xfrm flipH="1" rot="5400000">
            <a:off x="-280517" y="2947924"/>
            <a:ext cx="1435800" cy="8745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3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3"/>
          <p:cNvSpPr/>
          <p:nvPr/>
        </p:nvSpPr>
        <p:spPr>
          <a:xfrm flipH="1" rot="-5400000">
            <a:off x="-209848" y="4278591"/>
            <a:ext cx="1074900" cy="655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3"/>
          <p:cNvSpPr/>
          <p:nvPr/>
        </p:nvSpPr>
        <p:spPr>
          <a:xfrm flipH="1" rot="-5400000">
            <a:off x="276152" y="3815879"/>
            <a:ext cx="7437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ig">
  <p:cSld name="BLANK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81" name="Google Shape;181;p14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4"/>
          <p:cNvSpPr/>
          <p:nvPr/>
        </p:nvSpPr>
        <p:spPr>
          <a:xfrm flipH="1" rot="5400000">
            <a:off x="-479615" y="1845054"/>
            <a:ext cx="2455200" cy="14958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 flipH="1" rot="-5400000">
            <a:off x="-358955" y="3663589"/>
            <a:ext cx="1838400" cy="1120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 flipH="1" rot="-5400000">
            <a:off x="472234" y="3024661"/>
            <a:ext cx="1272000" cy="7752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 flipH="1" rot="5400000">
            <a:off x="6177275" y="-42338"/>
            <a:ext cx="3688200" cy="2246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 flipH="1" rot="5400000">
            <a:off x="-698074" y="3247200"/>
            <a:ext cx="3573900" cy="2177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 flipH="1" rot="-5400000">
            <a:off x="-428544" y="2831032"/>
            <a:ext cx="2195100" cy="13380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flipH="1" rot="-5400000">
            <a:off x="563748" y="2068298"/>
            <a:ext cx="1518900" cy="9255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flipH="1" rot="5400000">
            <a:off x="7217675" y="1270025"/>
            <a:ext cx="2394600" cy="1458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 flipH="1" rot="-5400000">
            <a:off x="7315902" y="2802275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 flipH="1" rot="-5400000">
            <a:off x="6337825" y="578875"/>
            <a:ext cx="1520100" cy="9261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idx="1" type="body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/>
        </p:txBody>
      </p:sp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flipH="1" rot="5400000">
            <a:off x="-479615" y="1845054"/>
            <a:ext cx="2455200" cy="14958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flipH="1" rot="-5400000">
            <a:off x="-358985" y="3663619"/>
            <a:ext cx="1838515" cy="1120555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flipH="1" rot="-5400000">
            <a:off x="472234" y="3024661"/>
            <a:ext cx="1272000" cy="7752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/>
        </p:txBody>
      </p:sp>
      <p:grpSp>
        <p:nvGrpSpPr>
          <p:cNvPr id="51" name="Google Shape;51;p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2" name="Google Shape;52;p5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8" name="Google Shape;58;p5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" type="body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/>
        </p:txBody>
      </p:sp>
      <p:sp>
        <p:nvSpPr>
          <p:cNvPr id="67" name="Google Shape;67;p6"/>
          <p:cNvSpPr txBox="1"/>
          <p:nvPr>
            <p:ph idx="2" type="body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/>
        </p:txBody>
      </p:sp>
      <p:grpSp>
        <p:nvGrpSpPr>
          <p:cNvPr id="68" name="Google Shape;68;p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9" name="Google Shape;69;p6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6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5" name="Google Shape;75;p6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6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1" type="body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sp>
        <p:nvSpPr>
          <p:cNvPr id="84" name="Google Shape;84;p7"/>
          <p:cNvSpPr txBox="1"/>
          <p:nvPr>
            <p:ph idx="2" type="body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sp>
        <p:nvSpPr>
          <p:cNvPr id="85" name="Google Shape;85;p7"/>
          <p:cNvSpPr txBox="1"/>
          <p:nvPr>
            <p:ph idx="3" type="body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grpSp>
        <p:nvGrpSpPr>
          <p:cNvPr id="86" name="Google Shape;86;p7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7" name="Google Shape;87;p7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7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93" name="Google Shape;93;p7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7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1" name="Google Shape;101;p8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02" name="Google Shape;102;p8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8" name="Google Shape;108;p8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/>
          <p:nvPr>
            <p:ph idx="1" type="body"/>
          </p:nvPr>
        </p:nvSpPr>
        <p:spPr>
          <a:xfrm>
            <a:off x="1236500" y="4406300"/>
            <a:ext cx="6671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1pPr>
          </a:lstStyle>
          <a:p/>
        </p:txBody>
      </p:sp>
      <p:grpSp>
        <p:nvGrpSpPr>
          <p:cNvPr id="116" name="Google Shape;116;p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17" name="Google Shape;117;p9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9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9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23" name="Google Shape;123;p9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9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9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mall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041F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3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30.jpg"/><Relationship Id="rId5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30.jpg"/><Relationship Id="rId5" Type="http://schemas.openxmlformats.org/officeDocument/2006/relationships/image" Target="../media/image7.jpg"/><Relationship Id="rId6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gif"/><Relationship Id="rId4" Type="http://schemas.openxmlformats.org/officeDocument/2006/relationships/image" Target="../media/image2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gif"/><Relationship Id="rId4" Type="http://schemas.openxmlformats.org/officeDocument/2006/relationships/image" Target="../media/image2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gif"/><Relationship Id="rId4" Type="http://schemas.openxmlformats.org/officeDocument/2006/relationships/image" Target="../media/image2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Relationship Id="rId4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5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5" Type="http://schemas.openxmlformats.org/officeDocument/2006/relationships/image" Target="../media/image1.jpg"/><Relationship Id="rId6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/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MAP GENERATION</a:t>
            </a:r>
            <a:endParaRPr/>
          </a:p>
        </p:txBody>
      </p:sp>
      <p:sp>
        <p:nvSpPr>
          <p:cNvPr id="197" name="Google Shape;197;p15"/>
          <p:cNvSpPr txBox="1"/>
          <p:nvPr>
            <p:ph idx="4294967295" type="subTitle"/>
          </p:nvPr>
        </p:nvSpPr>
        <p:spPr>
          <a:xfrm>
            <a:off x="0" y="3675775"/>
            <a:ext cx="91440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CCFF"/>
                </a:solidFill>
              </a:rPr>
              <a:t>Nadine Gutiérrez Pociño</a:t>
            </a:r>
            <a:endParaRPr b="1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title"/>
          </p:nvPr>
        </p:nvSpPr>
        <p:spPr>
          <a:xfrm>
            <a:off x="1067088" y="3032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Videogame Map Types</a:t>
            </a:r>
            <a:endParaRPr/>
          </a:p>
        </p:txBody>
      </p:sp>
      <p:sp>
        <p:nvSpPr>
          <p:cNvPr id="265" name="Google Shape;265;p24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26" y="923201"/>
            <a:ext cx="5972101" cy="329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"/>
          <p:cNvSpPr txBox="1"/>
          <p:nvPr>
            <p:ph type="title"/>
          </p:nvPr>
        </p:nvSpPr>
        <p:spPr>
          <a:xfrm>
            <a:off x="1067088" y="3032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Videogame Map Types</a:t>
            </a:r>
            <a:endParaRPr/>
          </a:p>
        </p:txBody>
      </p:sp>
      <p:sp>
        <p:nvSpPr>
          <p:cNvPr id="272" name="Google Shape;272;p25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26" y="923201"/>
            <a:ext cx="5972101" cy="329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700" y="1469075"/>
            <a:ext cx="6107549" cy="343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/>
          <p:nvPr>
            <p:ph type="title"/>
          </p:nvPr>
        </p:nvSpPr>
        <p:spPr>
          <a:xfrm>
            <a:off x="1067088" y="3032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Videogame Map Types</a:t>
            </a:r>
            <a:endParaRPr/>
          </a:p>
        </p:txBody>
      </p:sp>
      <p:sp>
        <p:nvSpPr>
          <p:cNvPr id="280" name="Google Shape;280;p26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26" y="923201"/>
            <a:ext cx="5972101" cy="329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700" y="1469075"/>
            <a:ext cx="6107549" cy="343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226" y="1286379"/>
            <a:ext cx="5393349" cy="3034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>
            <p:ph type="title"/>
          </p:nvPr>
        </p:nvSpPr>
        <p:spPr>
          <a:xfrm>
            <a:off x="1067088" y="3032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Videogame Map Types</a:t>
            </a:r>
            <a:endParaRPr/>
          </a:p>
        </p:txBody>
      </p:sp>
      <p:sp>
        <p:nvSpPr>
          <p:cNvPr id="289" name="Google Shape;289;p27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26" y="923201"/>
            <a:ext cx="5972101" cy="329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700" y="1469075"/>
            <a:ext cx="6107549" cy="343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226" y="1286379"/>
            <a:ext cx="5393349" cy="3034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225" y="1286375"/>
            <a:ext cx="5719564" cy="30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 txBox="1"/>
          <p:nvPr>
            <p:ph type="title"/>
          </p:nvPr>
        </p:nvSpPr>
        <p:spPr>
          <a:xfrm>
            <a:off x="1067088" y="3032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Videogame Map Types</a:t>
            </a:r>
            <a:endParaRPr/>
          </a:p>
        </p:txBody>
      </p:sp>
      <p:sp>
        <p:nvSpPr>
          <p:cNvPr id="299" name="Google Shape;299;p28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101" y="1356825"/>
            <a:ext cx="5890224" cy="331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/>
          <p:nvPr>
            <p:ph type="title"/>
          </p:nvPr>
        </p:nvSpPr>
        <p:spPr>
          <a:xfrm>
            <a:off x="1067101" y="303250"/>
            <a:ext cx="65427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Videogame Map Types: Algorithms</a:t>
            </a:r>
            <a:endParaRPr/>
          </a:p>
        </p:txBody>
      </p:sp>
      <p:sp>
        <p:nvSpPr>
          <p:cNvPr id="306" name="Google Shape;306;p29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50" y="1175275"/>
            <a:ext cx="5524050" cy="34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222" y="1980050"/>
            <a:ext cx="5778928" cy="27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/>
          <p:nvPr>
            <p:ph type="title"/>
          </p:nvPr>
        </p:nvSpPr>
        <p:spPr>
          <a:xfrm>
            <a:off x="1067101" y="303250"/>
            <a:ext cx="65427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Videogame Map Types: Algorithms</a:t>
            </a:r>
            <a:endParaRPr/>
          </a:p>
        </p:txBody>
      </p:sp>
      <p:sp>
        <p:nvSpPr>
          <p:cNvPr id="314" name="Google Shape;314;p30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5" name="Google Shape;3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50" y="1175275"/>
            <a:ext cx="5524050" cy="34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222" y="1980050"/>
            <a:ext cx="5778928" cy="27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0"/>
          <p:cNvSpPr txBox="1"/>
          <p:nvPr>
            <p:ph type="title"/>
          </p:nvPr>
        </p:nvSpPr>
        <p:spPr>
          <a:xfrm>
            <a:off x="797901" y="4365500"/>
            <a:ext cx="20409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Vlambeer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 txBox="1"/>
          <p:nvPr>
            <p:ph type="title"/>
          </p:nvPr>
        </p:nvSpPr>
        <p:spPr>
          <a:xfrm>
            <a:off x="1067100" y="478125"/>
            <a:ext cx="5972100" cy="7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random algorithms in games</a:t>
            </a:r>
            <a:endParaRPr/>
          </a:p>
        </p:txBody>
      </p:sp>
      <p:sp>
        <p:nvSpPr>
          <p:cNvPr id="323" name="Google Shape;323;p31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31"/>
          <p:cNvSpPr txBox="1"/>
          <p:nvPr>
            <p:ph idx="2" type="body"/>
          </p:nvPr>
        </p:nvSpPr>
        <p:spPr>
          <a:xfrm>
            <a:off x="1067100" y="1220350"/>
            <a:ext cx="2403300" cy="28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CC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25" name="Google Shape;3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100" y="1578175"/>
            <a:ext cx="3234450" cy="32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 txBox="1"/>
          <p:nvPr>
            <p:ph type="title"/>
          </p:nvPr>
        </p:nvSpPr>
        <p:spPr>
          <a:xfrm>
            <a:off x="1067100" y="478125"/>
            <a:ext cx="5972100" cy="7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First random algorithms in games</a:t>
            </a:r>
            <a:endParaRPr/>
          </a:p>
        </p:txBody>
      </p:sp>
      <p:sp>
        <p:nvSpPr>
          <p:cNvPr id="331" name="Google Shape;331;p32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2" name="Google Shape;3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75" y="1684100"/>
            <a:ext cx="36576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500" y="1684100"/>
            <a:ext cx="36576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 txBox="1"/>
          <p:nvPr>
            <p:ph idx="2" type="body"/>
          </p:nvPr>
        </p:nvSpPr>
        <p:spPr>
          <a:xfrm>
            <a:off x="610975" y="4274900"/>
            <a:ext cx="74274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CC00"/>
                </a:solidFill>
              </a:rPr>
              <a:t>AKALABETH: WORLD OF DOOM (1979)</a:t>
            </a:r>
            <a:endParaRPr b="1" sz="1200">
              <a:solidFill>
                <a:srgbClr val="FFCC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CC00"/>
                </a:solidFill>
              </a:rPr>
              <a:t>Apple II (PC), RICHARD GARRIOT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/>
          <p:nvPr>
            <p:ph type="title"/>
          </p:nvPr>
        </p:nvSpPr>
        <p:spPr>
          <a:xfrm>
            <a:off x="1067100" y="478125"/>
            <a:ext cx="5972100" cy="7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First random algorithms in games</a:t>
            </a:r>
            <a:endParaRPr/>
          </a:p>
        </p:txBody>
      </p:sp>
      <p:sp>
        <p:nvSpPr>
          <p:cNvPr id="340" name="Google Shape;340;p33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" name="Google Shape;3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100" y="1892400"/>
            <a:ext cx="3937600" cy="25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3"/>
          <p:cNvSpPr txBox="1"/>
          <p:nvPr>
            <p:ph idx="2" type="body"/>
          </p:nvPr>
        </p:nvSpPr>
        <p:spPr>
          <a:xfrm>
            <a:off x="5108000" y="2181300"/>
            <a:ext cx="37737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CC00"/>
                </a:solidFill>
              </a:rPr>
              <a:t>THE SENTINEL (1986)</a:t>
            </a:r>
            <a:endParaRPr b="1" sz="1200">
              <a:solidFill>
                <a:srgbClr val="FFCC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CC00"/>
                </a:solidFill>
              </a:rPr>
              <a:t>BBC Micro, GEOFF CRAMMOND </a:t>
            </a:r>
            <a:endParaRPr b="1" sz="1200">
              <a:solidFill>
                <a:srgbClr val="FFCC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"/>
          <p:cNvSpPr txBox="1"/>
          <p:nvPr>
            <p:ph type="title"/>
          </p:nvPr>
        </p:nvSpPr>
        <p:spPr>
          <a:xfrm>
            <a:off x="1067088" y="3032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Types</a:t>
            </a:r>
            <a:endParaRPr/>
          </a:p>
        </p:txBody>
      </p:sp>
      <p:sp>
        <p:nvSpPr>
          <p:cNvPr id="203" name="Google Shape;203;p16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 txBox="1"/>
          <p:nvPr>
            <p:ph type="title"/>
          </p:nvPr>
        </p:nvSpPr>
        <p:spPr>
          <a:xfrm>
            <a:off x="1067100" y="478125"/>
            <a:ext cx="5972100" cy="7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First random algorithms in games</a:t>
            </a:r>
            <a:endParaRPr/>
          </a:p>
        </p:txBody>
      </p:sp>
      <p:sp>
        <p:nvSpPr>
          <p:cNvPr id="348" name="Google Shape;348;p34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9" name="Google Shape;3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600" y="1937750"/>
            <a:ext cx="36576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4"/>
          <p:cNvSpPr txBox="1"/>
          <p:nvPr>
            <p:ph idx="2" type="body"/>
          </p:nvPr>
        </p:nvSpPr>
        <p:spPr>
          <a:xfrm>
            <a:off x="329900" y="2082950"/>
            <a:ext cx="3051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CC00"/>
                </a:solidFill>
              </a:rPr>
              <a:t>ELITE (1984)</a:t>
            </a:r>
            <a:endParaRPr b="1" sz="1200">
              <a:solidFill>
                <a:srgbClr val="FFCC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CC00"/>
                </a:solidFill>
              </a:rPr>
              <a:t>BBC Micro, DAVID BRABEN, IAN BELL</a:t>
            </a:r>
            <a:endParaRPr b="1" sz="1200">
              <a:solidFill>
                <a:srgbClr val="FFCC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 txBox="1"/>
          <p:nvPr>
            <p:ph type="title"/>
          </p:nvPr>
        </p:nvSpPr>
        <p:spPr>
          <a:xfrm>
            <a:off x="1067100" y="478125"/>
            <a:ext cx="5972100" cy="7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First random algorithms in games</a:t>
            </a:r>
            <a:endParaRPr/>
          </a:p>
        </p:txBody>
      </p:sp>
      <p:sp>
        <p:nvSpPr>
          <p:cNvPr id="356" name="Google Shape;356;p35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7" name="Google Shape;3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100" y="1879875"/>
            <a:ext cx="3619500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5"/>
          <p:cNvSpPr txBox="1"/>
          <p:nvPr>
            <p:ph idx="2" type="body"/>
          </p:nvPr>
        </p:nvSpPr>
        <p:spPr>
          <a:xfrm>
            <a:off x="4839300" y="3642150"/>
            <a:ext cx="37737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CC00"/>
                </a:solidFill>
              </a:rPr>
              <a:t>RESCUE ON FRACTALUS </a:t>
            </a:r>
            <a:r>
              <a:rPr b="1" lang="en" sz="1200">
                <a:solidFill>
                  <a:srgbClr val="FFCC00"/>
                </a:solidFill>
              </a:rPr>
              <a:t> (1984)</a:t>
            </a:r>
            <a:endParaRPr b="1" sz="1200">
              <a:solidFill>
                <a:srgbClr val="FFCC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CC00"/>
                </a:solidFill>
              </a:rPr>
              <a:t>ATARI 8 BITS, ATARI 5200, Lucasfilm Games </a:t>
            </a:r>
            <a:endParaRPr b="1" sz="1200">
              <a:solidFill>
                <a:srgbClr val="FFCC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type="title"/>
          </p:nvPr>
        </p:nvSpPr>
        <p:spPr>
          <a:xfrm>
            <a:off x="871300" y="478125"/>
            <a:ext cx="6745800" cy="7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WITH SIMILAR MAP STYLES</a:t>
            </a:r>
            <a:endParaRPr/>
          </a:p>
        </p:txBody>
      </p:sp>
      <p:sp>
        <p:nvSpPr>
          <p:cNvPr id="364" name="Google Shape;364;p36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5" name="Google Shape;3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575" y="1426950"/>
            <a:ext cx="4162275" cy="27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50" y="1426958"/>
            <a:ext cx="4162275" cy="277484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6"/>
          <p:cNvSpPr txBox="1"/>
          <p:nvPr>
            <p:ph idx="2" type="body"/>
          </p:nvPr>
        </p:nvSpPr>
        <p:spPr>
          <a:xfrm>
            <a:off x="515338" y="4274550"/>
            <a:ext cx="37737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CC00"/>
                </a:solidFill>
              </a:rPr>
              <a:t>THE BINDING OF ISAAC</a:t>
            </a:r>
            <a:endParaRPr b="1" sz="1200">
              <a:solidFill>
                <a:srgbClr val="FFCC00"/>
              </a:solidFill>
            </a:endParaRPr>
          </a:p>
        </p:txBody>
      </p:sp>
      <p:sp>
        <p:nvSpPr>
          <p:cNvPr id="368" name="Google Shape;368;p36"/>
          <p:cNvSpPr txBox="1"/>
          <p:nvPr>
            <p:ph idx="2" type="body"/>
          </p:nvPr>
        </p:nvSpPr>
        <p:spPr>
          <a:xfrm>
            <a:off x="4637563" y="4274550"/>
            <a:ext cx="37737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CC00"/>
                </a:solidFill>
              </a:rPr>
              <a:t>POKéMON: MYSTERY DUNGEON</a:t>
            </a:r>
            <a:endParaRPr b="1" sz="1200">
              <a:solidFill>
                <a:srgbClr val="FFCC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/>
          <p:nvPr>
            <p:ph type="title"/>
          </p:nvPr>
        </p:nvSpPr>
        <p:spPr>
          <a:xfrm>
            <a:off x="1067088" y="3032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CONCEPTS</a:t>
            </a:r>
            <a:endParaRPr/>
          </a:p>
        </p:txBody>
      </p:sp>
      <p:sp>
        <p:nvSpPr>
          <p:cNvPr id="374" name="Google Shape;374;p37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37"/>
          <p:cNvSpPr txBox="1"/>
          <p:nvPr>
            <p:ph idx="2" type="body"/>
          </p:nvPr>
        </p:nvSpPr>
        <p:spPr>
          <a:xfrm>
            <a:off x="1067100" y="1516275"/>
            <a:ext cx="5636400" cy="3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CC00"/>
                </a:solidFill>
              </a:rPr>
              <a:t>-LEVEL DESIGN</a:t>
            </a:r>
            <a:endParaRPr b="1" sz="1400">
              <a:solidFill>
                <a:srgbClr val="FFCC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CC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CC00"/>
                </a:solidFill>
              </a:rPr>
              <a:t>-ENTRANCE/EXIT</a:t>
            </a:r>
            <a:endParaRPr b="1" sz="1400">
              <a:solidFill>
                <a:srgbClr val="FFCC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CC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CC00"/>
                </a:solidFill>
              </a:rPr>
              <a:t>-ENEMIES</a:t>
            </a:r>
            <a:endParaRPr b="1" sz="1400">
              <a:solidFill>
                <a:srgbClr val="FFCC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CC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CC00"/>
                </a:solidFill>
              </a:rPr>
              <a:t>-OBJECTS</a:t>
            </a:r>
            <a:endParaRPr b="1" sz="1400">
              <a:solidFill>
                <a:srgbClr val="FFCC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CC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CC00"/>
                </a:solidFill>
              </a:rPr>
              <a:t>-MECHANICS</a:t>
            </a:r>
            <a:endParaRPr b="1" sz="1400">
              <a:solidFill>
                <a:srgbClr val="FFCC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76" name="Google Shape;3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605" y="2323609"/>
            <a:ext cx="2477050" cy="24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401624" y="1023538"/>
            <a:ext cx="3524526" cy="443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"/>
          <p:cNvSpPr txBox="1"/>
          <p:nvPr>
            <p:ph type="title"/>
          </p:nvPr>
        </p:nvSpPr>
        <p:spPr>
          <a:xfrm>
            <a:off x="1067088" y="3032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383" name="Google Shape;383;p38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38"/>
          <p:cNvSpPr txBox="1"/>
          <p:nvPr>
            <p:ph idx="2" type="body"/>
          </p:nvPr>
        </p:nvSpPr>
        <p:spPr>
          <a:xfrm>
            <a:off x="1067100" y="1220350"/>
            <a:ext cx="6555300" cy="28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85" name="Google Shape;3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51" y="1290078"/>
            <a:ext cx="7162101" cy="34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"/>
          <p:cNvSpPr txBox="1"/>
          <p:nvPr>
            <p:ph type="ctrTitle"/>
          </p:nvPr>
        </p:nvSpPr>
        <p:spPr>
          <a:xfrm>
            <a:off x="2647900" y="2330075"/>
            <a:ext cx="3848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1.</a:t>
            </a:r>
            <a:endParaRPr/>
          </a:p>
        </p:txBody>
      </p:sp>
      <p:sp>
        <p:nvSpPr>
          <p:cNvPr id="391" name="Google Shape;391;p39"/>
          <p:cNvSpPr txBox="1"/>
          <p:nvPr>
            <p:ph idx="1" type="subTitle"/>
          </p:nvPr>
        </p:nvSpPr>
        <p:spPr>
          <a:xfrm>
            <a:off x="2647975" y="2916250"/>
            <a:ext cx="384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data through xml mapData</a:t>
            </a:r>
            <a:endParaRPr/>
          </a:p>
        </p:txBody>
      </p:sp>
      <p:sp>
        <p:nvSpPr>
          <p:cNvPr id="392" name="Google Shape;392;p39"/>
          <p:cNvSpPr txBox="1"/>
          <p:nvPr>
            <p:ph idx="4294967295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3" name="Google Shape;3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200" y="2544650"/>
            <a:ext cx="2343100" cy="23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/>
          <p:nvPr>
            <p:ph type="ctrTitle"/>
          </p:nvPr>
        </p:nvSpPr>
        <p:spPr>
          <a:xfrm>
            <a:off x="2647900" y="1053500"/>
            <a:ext cx="3848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1.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399" name="Google Shape;399;p40"/>
          <p:cNvSpPr txBox="1"/>
          <p:nvPr>
            <p:ph idx="4294967295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0" name="Google Shape;4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63" y="2082200"/>
            <a:ext cx="8114674" cy="25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/>
          <p:nvPr>
            <p:ph type="ctrTitle"/>
          </p:nvPr>
        </p:nvSpPr>
        <p:spPr>
          <a:xfrm>
            <a:off x="2647900" y="2330075"/>
            <a:ext cx="3848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2.</a:t>
            </a:r>
            <a:endParaRPr/>
          </a:p>
        </p:txBody>
      </p:sp>
      <p:sp>
        <p:nvSpPr>
          <p:cNvPr id="406" name="Google Shape;406;p41"/>
          <p:cNvSpPr txBox="1"/>
          <p:nvPr>
            <p:ph idx="1" type="subTitle"/>
          </p:nvPr>
        </p:nvSpPr>
        <p:spPr>
          <a:xfrm>
            <a:off x="1410000" y="2971775"/>
            <a:ext cx="6324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rooms using A*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(pathfinding algorithm)</a:t>
            </a:r>
            <a:endParaRPr/>
          </a:p>
        </p:txBody>
      </p:sp>
      <p:sp>
        <p:nvSpPr>
          <p:cNvPr id="407" name="Google Shape;407;p41"/>
          <p:cNvSpPr txBox="1"/>
          <p:nvPr>
            <p:ph idx="4294967295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8" name="Google Shape;4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9125" y="-860672"/>
            <a:ext cx="5045999" cy="12185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 txBox="1"/>
          <p:nvPr>
            <p:ph type="ctrTitle"/>
          </p:nvPr>
        </p:nvSpPr>
        <p:spPr>
          <a:xfrm>
            <a:off x="2647950" y="446175"/>
            <a:ext cx="3848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2.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414" name="Google Shape;414;p42"/>
          <p:cNvSpPr txBox="1"/>
          <p:nvPr>
            <p:ph idx="4294967295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7" y="1692300"/>
            <a:ext cx="9040926" cy="31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/>
          <p:nvPr>
            <p:ph type="ctrTitle"/>
          </p:nvPr>
        </p:nvSpPr>
        <p:spPr>
          <a:xfrm>
            <a:off x="2647900" y="2330075"/>
            <a:ext cx="3848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3.</a:t>
            </a:r>
            <a:endParaRPr/>
          </a:p>
        </p:txBody>
      </p:sp>
      <p:sp>
        <p:nvSpPr>
          <p:cNvPr id="421" name="Google Shape;421;p43"/>
          <p:cNvSpPr txBox="1"/>
          <p:nvPr>
            <p:ph idx="1" type="subTitle"/>
          </p:nvPr>
        </p:nvSpPr>
        <p:spPr>
          <a:xfrm>
            <a:off x="2647975" y="2916250"/>
            <a:ext cx="384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the walls</a:t>
            </a:r>
            <a:endParaRPr/>
          </a:p>
        </p:txBody>
      </p:sp>
      <p:sp>
        <p:nvSpPr>
          <p:cNvPr id="422" name="Google Shape;422;p43"/>
          <p:cNvSpPr txBox="1"/>
          <p:nvPr>
            <p:ph idx="4294967295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3" name="Google Shape;4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91326">
            <a:off x="5679703" y="454404"/>
            <a:ext cx="2971774" cy="2601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 txBox="1"/>
          <p:nvPr>
            <p:ph type="title"/>
          </p:nvPr>
        </p:nvSpPr>
        <p:spPr>
          <a:xfrm>
            <a:off x="1067088" y="3032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Types</a:t>
            </a:r>
            <a:endParaRPr/>
          </a:p>
        </p:txBody>
      </p:sp>
      <p:sp>
        <p:nvSpPr>
          <p:cNvPr id="209" name="Google Shape;209;p17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00" y="1021375"/>
            <a:ext cx="5199268" cy="389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4"/>
          <p:cNvSpPr txBox="1"/>
          <p:nvPr>
            <p:ph type="ctrTitle"/>
          </p:nvPr>
        </p:nvSpPr>
        <p:spPr>
          <a:xfrm>
            <a:off x="2647975" y="842800"/>
            <a:ext cx="3848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3.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429" name="Google Shape;429;p44"/>
          <p:cNvSpPr txBox="1"/>
          <p:nvPr>
            <p:ph idx="4294967295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0" name="Google Shape;4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" y="1976396"/>
            <a:ext cx="9144001" cy="2085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5"/>
          <p:cNvSpPr txBox="1"/>
          <p:nvPr>
            <p:ph idx="4294967295" type="ctrTitle"/>
          </p:nvPr>
        </p:nvSpPr>
        <p:spPr>
          <a:xfrm>
            <a:off x="1672075" y="2648600"/>
            <a:ext cx="5635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 FOR YOUR ATTENTION</a:t>
            </a:r>
            <a:endParaRPr sz="7200"/>
          </a:p>
        </p:txBody>
      </p:sp>
      <p:sp>
        <p:nvSpPr>
          <p:cNvPr id="436" name="Google Shape;436;p45"/>
          <p:cNvSpPr txBox="1"/>
          <p:nvPr>
            <p:ph idx="4294967295" type="subTitle"/>
          </p:nvPr>
        </p:nvSpPr>
        <p:spPr>
          <a:xfrm>
            <a:off x="1672075" y="3734777"/>
            <a:ext cx="5635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Github Account: Nadine044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Mail: </a:t>
            </a:r>
            <a:r>
              <a:rPr lang="en"/>
              <a:t>Nadigupo</a:t>
            </a:r>
            <a:r>
              <a:rPr lang="en"/>
              <a:t>@gmail.com</a:t>
            </a:r>
            <a:endParaRPr/>
          </a:p>
        </p:txBody>
      </p:sp>
      <p:sp>
        <p:nvSpPr>
          <p:cNvPr id="437" name="Google Shape;437;p45"/>
          <p:cNvSpPr/>
          <p:nvPr/>
        </p:nvSpPr>
        <p:spPr>
          <a:xfrm>
            <a:off x="6823297" y="3202218"/>
            <a:ext cx="275621" cy="26317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45"/>
          <p:cNvGrpSpPr/>
          <p:nvPr/>
        </p:nvGrpSpPr>
        <p:grpSpPr>
          <a:xfrm>
            <a:off x="7181112" y="2972545"/>
            <a:ext cx="1333298" cy="1333379"/>
            <a:chOff x="6654650" y="3665275"/>
            <a:chExt cx="409100" cy="409125"/>
          </a:xfrm>
        </p:grpSpPr>
        <p:sp>
          <p:nvSpPr>
            <p:cNvPr id="439" name="Google Shape;439;p45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45"/>
          <p:cNvGrpSpPr/>
          <p:nvPr/>
        </p:nvGrpSpPr>
        <p:grpSpPr>
          <a:xfrm>
            <a:off x="6339137" y="4035377"/>
            <a:ext cx="484172" cy="484200"/>
            <a:chOff x="570875" y="4322250"/>
            <a:chExt cx="443300" cy="443325"/>
          </a:xfrm>
        </p:grpSpPr>
        <p:sp>
          <p:nvSpPr>
            <p:cNvPr id="442" name="Google Shape;442;p45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5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5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45"/>
          <p:cNvSpPr/>
          <p:nvPr/>
        </p:nvSpPr>
        <p:spPr>
          <a:xfrm rot="1892490">
            <a:off x="8578357" y="3597613"/>
            <a:ext cx="275600" cy="26315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5"/>
          <p:cNvSpPr/>
          <p:nvPr/>
        </p:nvSpPr>
        <p:spPr>
          <a:xfrm rot="-931596">
            <a:off x="8014746" y="4435665"/>
            <a:ext cx="186411" cy="17799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5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"/>
          <p:cNvSpPr txBox="1"/>
          <p:nvPr>
            <p:ph type="title"/>
          </p:nvPr>
        </p:nvSpPr>
        <p:spPr>
          <a:xfrm>
            <a:off x="1067088" y="3032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Types</a:t>
            </a:r>
            <a:endParaRPr/>
          </a:p>
        </p:txBody>
      </p:sp>
      <p:sp>
        <p:nvSpPr>
          <p:cNvPr id="216" name="Google Shape;216;p18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00" y="1021375"/>
            <a:ext cx="5199268" cy="389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075" y="939250"/>
            <a:ext cx="3980426" cy="398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"/>
          <p:cNvSpPr txBox="1"/>
          <p:nvPr>
            <p:ph type="title"/>
          </p:nvPr>
        </p:nvSpPr>
        <p:spPr>
          <a:xfrm>
            <a:off x="1067088" y="3032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Types</a:t>
            </a:r>
            <a:endParaRPr/>
          </a:p>
        </p:txBody>
      </p:sp>
      <p:sp>
        <p:nvSpPr>
          <p:cNvPr id="224" name="Google Shape;224;p19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00" y="1021375"/>
            <a:ext cx="5199268" cy="389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075" y="939250"/>
            <a:ext cx="3980426" cy="398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3425" y="2201400"/>
            <a:ext cx="4185225" cy="28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 txBox="1"/>
          <p:nvPr>
            <p:ph type="title"/>
          </p:nvPr>
        </p:nvSpPr>
        <p:spPr>
          <a:xfrm>
            <a:off x="1067088" y="3032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Types</a:t>
            </a:r>
            <a:endParaRPr/>
          </a:p>
        </p:txBody>
      </p:sp>
      <p:sp>
        <p:nvSpPr>
          <p:cNvPr id="233" name="Google Shape;233;p20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" name="Google Shape;2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00" y="1021375"/>
            <a:ext cx="5199268" cy="389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075" y="939250"/>
            <a:ext cx="3980426" cy="398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3425" y="2201400"/>
            <a:ext cx="4185225" cy="28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5375" y="1141563"/>
            <a:ext cx="6166674" cy="346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 txBox="1"/>
          <p:nvPr>
            <p:ph type="title"/>
          </p:nvPr>
        </p:nvSpPr>
        <p:spPr>
          <a:xfrm>
            <a:off x="1067088" y="3032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Videogame Map Types</a:t>
            </a:r>
            <a:endParaRPr/>
          </a:p>
        </p:txBody>
      </p:sp>
      <p:sp>
        <p:nvSpPr>
          <p:cNvPr id="243" name="Google Shape;243;p21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/>
          <p:nvPr>
            <p:ph type="title"/>
          </p:nvPr>
        </p:nvSpPr>
        <p:spPr>
          <a:xfrm>
            <a:off x="1067088" y="3032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Videogame Map Types</a:t>
            </a:r>
            <a:endParaRPr/>
          </a:p>
        </p:txBody>
      </p:sp>
      <p:sp>
        <p:nvSpPr>
          <p:cNvPr id="249" name="Google Shape;249;p22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Google Shape;2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00" y="1519566"/>
            <a:ext cx="3963775" cy="2609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3000" y="1503050"/>
            <a:ext cx="3963776" cy="264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/>
          <p:nvPr>
            <p:ph type="title"/>
          </p:nvPr>
        </p:nvSpPr>
        <p:spPr>
          <a:xfrm>
            <a:off x="1067088" y="3032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Videogame Map Types</a:t>
            </a:r>
            <a:endParaRPr/>
          </a:p>
        </p:txBody>
      </p:sp>
      <p:sp>
        <p:nvSpPr>
          <p:cNvPr id="257" name="Google Shape;257;p23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75" y="1616125"/>
            <a:ext cx="5192326" cy="29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900" y="1788663"/>
            <a:ext cx="3434150" cy="25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